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25 мая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2755" y="2867566"/>
            <a:ext cx="49650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Ильсур Маратович Хисматуллин, председатель Комитета жилищно-коммунального хозяйства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6" y="2867566"/>
            <a:ext cx="4466607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Об итогах отопительного периода 2025/2026 года и задачах по подготовке к предстоящему отопительному периоду 2026/2027 года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11117</TotalTime>
  <Words>52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546</cp:revision>
  <dcterms:created xsi:type="dcterms:W3CDTF">2021-06-15T09:12:23Z</dcterms:created>
  <dcterms:modified xsi:type="dcterms:W3CDTF">2026-05-22T15:42:34Z</dcterms:modified>
</cp:coreProperties>
</file>