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00" d="100"/>
          <a:sy n="100" d="100"/>
        </p:scale>
        <p:origin x="-1752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26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сентября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2208" y="3213048"/>
            <a:ext cx="4260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подготовке и проведении в городе Казани Декады пожилых людей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86649" y="3225696"/>
            <a:ext cx="4416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entury Gothic" panose="020B0502020202020204" pitchFamily="34" charset="0"/>
              </a:rPr>
              <a:t>Гузель </a:t>
            </a:r>
            <a:r>
              <a:rPr lang="ru-RU" b="1" dirty="0" err="1" smtClean="0">
                <a:latin typeface="Century Gothic" panose="020B0502020202020204" pitchFamily="34" charset="0"/>
              </a:rPr>
              <a:t>Рамзилевна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Сагитова</a:t>
            </a:r>
            <a:r>
              <a:rPr lang="ru-RU" b="1" dirty="0" smtClean="0">
                <a:latin typeface="Century Gothic" panose="020B0502020202020204" pitchFamily="34" charset="0"/>
              </a:rPr>
              <a:t>, </a:t>
            </a:r>
            <a:r>
              <a:rPr lang="ru-RU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9305</TotalTime>
  <Words>41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179</cp:revision>
  <dcterms:created xsi:type="dcterms:W3CDTF">2021-06-15T09:12:23Z</dcterms:created>
  <dcterms:modified xsi:type="dcterms:W3CDTF">2022-09-23T09:36:43Z</dcterms:modified>
</cp:coreProperties>
</file>